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004800" cy="13004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311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311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311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311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311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311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311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311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311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10257688"/>
            <a:ext cx="11607801" cy="461060"/>
          </a:xfrm>
          <a:prstGeom prst="rect">
            <a:avLst/>
          </a:prstGeom>
        </p:spPr>
        <p:txBody>
          <a:bodyPr anchor="b"/>
          <a:lstStyle>
            <a:lvl1pPr defTabSz="563541">
              <a:defRPr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quarter" idx="1" hasCustomPrompt="1"/>
          </p:nvPr>
        </p:nvSpPr>
        <p:spPr>
          <a:xfrm>
            <a:off x="698500" y="5194300"/>
            <a:ext cx="11607800" cy="2617788"/>
          </a:xfrm>
          <a:prstGeom prst="rect">
            <a:avLst/>
          </a:prstGeom>
        </p:spPr>
        <p:txBody>
          <a:bodyPr anchor="ctr"/>
          <a:lstStyle>
            <a:lvl1pPr algn="ctr" defTabSz="2311906">
              <a:lnSpc>
                <a:spcPct val="80000"/>
              </a:lnSpc>
              <a:defRPr b="0" spc="-215" sz="10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2311906">
              <a:lnSpc>
                <a:spcPct val="80000"/>
              </a:lnSpc>
              <a:defRPr b="0" spc="-215" sz="10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2311906">
              <a:lnSpc>
                <a:spcPct val="80000"/>
              </a:lnSpc>
              <a:defRPr b="0" spc="-215" sz="10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2311906">
              <a:lnSpc>
                <a:spcPct val="80000"/>
              </a:lnSpc>
              <a:defRPr b="0" spc="-215" sz="10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2311906">
              <a:lnSpc>
                <a:spcPct val="80000"/>
              </a:lnSpc>
              <a:defRPr b="0" spc="-215" sz="10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6328884" y="10808766"/>
            <a:ext cx="340259" cy="3245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7835579"/>
            <a:ext cx="11607800" cy="671803"/>
          </a:xfrm>
          <a:prstGeom prst="rect">
            <a:avLst/>
          </a:prstGeom>
        </p:spPr>
        <p:txBody>
          <a:bodyPr/>
          <a:lstStyle>
            <a:lvl1pPr algn="ctr" defTabSz="1757049">
              <a:defRPr spc="-38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698500" y="2198174"/>
            <a:ext cx="11607800" cy="5637406"/>
          </a:xfrm>
          <a:prstGeom prst="rect">
            <a:avLst/>
          </a:prstGeom>
        </p:spPr>
        <p:txBody>
          <a:bodyPr anchor="b"/>
          <a:lstStyle>
            <a:lvl1pPr algn="ctr" defTabSz="2311906">
              <a:lnSpc>
                <a:spcPct val="80000"/>
              </a:lnSpc>
              <a:defRPr spc="-233" sz="23400"/>
            </a:lvl1pPr>
            <a:lvl2pPr algn="ctr" defTabSz="2311906">
              <a:lnSpc>
                <a:spcPct val="80000"/>
              </a:lnSpc>
              <a:defRPr spc="-233" sz="23400"/>
            </a:lvl2pPr>
            <a:lvl3pPr algn="ctr" defTabSz="2311906">
              <a:lnSpc>
                <a:spcPct val="80000"/>
              </a:lnSpc>
              <a:defRPr spc="-233" sz="23400"/>
            </a:lvl3pPr>
            <a:lvl4pPr algn="ctr" defTabSz="2311906">
              <a:lnSpc>
                <a:spcPct val="80000"/>
              </a:lnSpc>
              <a:defRPr spc="-233" sz="23400"/>
            </a:lvl4pPr>
            <a:lvl5pPr algn="ctr" defTabSz="2311906">
              <a:lnSpc>
                <a:spcPct val="80000"/>
              </a:lnSpc>
              <a:defRPr spc="-233" sz="234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6328884" y="10808766"/>
            <a:ext cx="340259" cy="3245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736600" y="53467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609600" indent="-457200" defTabSz="2311906">
              <a:lnSpc>
                <a:spcPct val="9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09600" indent="0" defTabSz="2311906">
              <a:lnSpc>
                <a:spcPct val="9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09600" indent="457200" defTabSz="2311906">
              <a:lnSpc>
                <a:spcPct val="9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09600" indent="914400" defTabSz="2311906">
              <a:lnSpc>
                <a:spcPct val="9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09600" indent="1371600" defTabSz="2311906">
              <a:lnSpc>
                <a:spcPct val="9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8051800"/>
            <a:ext cx="11049000" cy="461059"/>
          </a:xfrm>
          <a:prstGeom prst="rect">
            <a:avLst/>
          </a:prstGeom>
        </p:spPr>
        <p:txBody>
          <a:bodyPr/>
          <a:lstStyle>
            <a:lvl1pPr defTabSz="563541">
              <a:defRPr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6328884" y="10808766"/>
            <a:ext cx="340259" cy="3245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lack and white photo of lattice-like, modern architecture on a building"/>
          <p:cNvSpPr/>
          <p:nvPr>
            <p:ph type="pic" sz="half" idx="21"/>
          </p:nvPr>
        </p:nvSpPr>
        <p:spPr>
          <a:xfrm>
            <a:off x="6616700" y="4572000"/>
            <a:ext cx="5702300" cy="760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ow-angle black and white photo of a futuristic apartment building under a cloudy sky"/>
          <p:cNvSpPr/>
          <p:nvPr>
            <p:ph type="pic" idx="22"/>
          </p:nvPr>
        </p:nvSpPr>
        <p:spPr>
          <a:xfrm>
            <a:off x="-2972693" y="2324100"/>
            <a:ext cx="12545318" cy="83635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lack and white photo of the outside of a modern office building"/>
          <p:cNvSpPr/>
          <p:nvPr>
            <p:ph type="pic" sz="quarter" idx="23"/>
          </p:nvPr>
        </p:nvSpPr>
        <p:spPr>
          <a:xfrm>
            <a:off x="6616700" y="2324100"/>
            <a:ext cx="5943600" cy="3962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6328884" y="10808766"/>
            <a:ext cx="340259" cy="3245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ow-angle black and white photo of a modern building"/>
          <p:cNvSpPr/>
          <p:nvPr>
            <p:ph type="pic" idx="21"/>
          </p:nvPr>
        </p:nvSpPr>
        <p:spPr>
          <a:xfrm>
            <a:off x="0" y="1625600"/>
            <a:ext cx="14960600" cy="9982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28884" y="10808766"/>
            <a:ext cx="340259" cy="3245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6328884" y="10808766"/>
            <a:ext cx="340259" cy="3245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lack and white photo of light and shadows on a building"/>
          <p:cNvSpPr/>
          <p:nvPr>
            <p:ph type="pic" idx="21"/>
          </p:nvPr>
        </p:nvSpPr>
        <p:spPr>
          <a:xfrm>
            <a:off x="-990600" y="1625600"/>
            <a:ext cx="14630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6807200"/>
            <a:ext cx="11607800" cy="3302000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10058400"/>
            <a:ext cx="11607800" cy="715913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2197100"/>
            <a:ext cx="11607801" cy="461059"/>
          </a:xfrm>
          <a:prstGeom prst="rect">
            <a:avLst/>
          </a:prstGeom>
        </p:spPr>
        <p:txBody>
          <a:bodyPr/>
          <a:lstStyle>
            <a:lvl1pPr defTabSz="563541">
              <a:defRPr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698500" y="2318134"/>
            <a:ext cx="5105400" cy="4387466"/>
          </a:xfrm>
          <a:prstGeom prst="rect">
            <a:avLst/>
          </a:prstGeom>
        </p:spPr>
        <p:txBody>
          <a:bodyPr/>
          <a:lstStyle>
            <a:lvl1pPr>
              <a:defRPr spc="-159" sz="8000"/>
            </a:lvl1pPr>
          </a:lstStyle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6629400"/>
            <a:ext cx="5105400" cy="4044566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Black and white photo of shadows cast on a concrete structure"/>
          <p:cNvSpPr/>
          <p:nvPr>
            <p:ph type="pic" idx="21"/>
          </p:nvPr>
        </p:nvSpPr>
        <p:spPr>
          <a:xfrm>
            <a:off x="1778000" y="2327088"/>
            <a:ext cx="12515937" cy="8356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6328884" y="10808766"/>
            <a:ext cx="340259" cy="3245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698500" y="2065866"/>
            <a:ext cx="11607800" cy="1016001"/>
          </a:xfrm>
          <a:prstGeom prst="rect">
            <a:avLst/>
          </a:prstGeom>
        </p:spPr>
        <p:txBody>
          <a:bodyPr anchor="t"/>
          <a:lstStyle>
            <a:lvl1pPr>
              <a:defRPr spc="-159" sz="8000"/>
            </a:lvl1pPr>
          </a:lstStyle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3038577"/>
            <a:ext cx="11607801" cy="671803"/>
          </a:xfrm>
          <a:prstGeom prst="rect">
            <a:avLst/>
          </a:prstGeom>
        </p:spPr>
        <p:txBody>
          <a:bodyPr/>
          <a:lstStyle>
            <a:lvl1pPr defTabSz="594849">
              <a:defRPr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xfrm>
            <a:off x="698500" y="4582492"/>
            <a:ext cx="11607800" cy="6096001"/>
          </a:xfrm>
          <a:prstGeom prst="rect">
            <a:avLst/>
          </a:prstGeom>
        </p:spPr>
        <p:txBody>
          <a:bodyPr/>
          <a:lstStyle>
            <a:lvl1pPr marL="508000" indent="-508000" defTabSz="2311906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b="0" sz="4000"/>
            </a:lvl1pPr>
            <a:lvl2pPr marL="889000" indent="-508000" defTabSz="2311906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b="0" sz="4000"/>
            </a:lvl2pPr>
            <a:lvl3pPr marL="1270000" indent="-508000" defTabSz="2311906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b="0" sz="4000"/>
            </a:lvl3pPr>
            <a:lvl4pPr marL="1651000" indent="-508000" defTabSz="2311906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b="0" sz="4000"/>
            </a:lvl4pPr>
            <a:lvl5pPr marL="2032000" indent="-508000" defTabSz="2311906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b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6328884" y="10808766"/>
            <a:ext cx="340259" cy="3245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698500" y="4584700"/>
            <a:ext cx="11607800" cy="6096000"/>
          </a:xfrm>
          <a:prstGeom prst="rect">
            <a:avLst/>
          </a:prstGeom>
        </p:spPr>
        <p:txBody>
          <a:bodyPr numCol="2" spcCol="589358"/>
          <a:lstStyle>
            <a:lvl1pPr marL="508000" indent="-508000" defTabSz="2311906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b="0" sz="4000"/>
            </a:lvl1pPr>
            <a:lvl2pPr marL="889000" indent="-508000" defTabSz="2311906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b="0" sz="4000"/>
            </a:lvl2pPr>
            <a:lvl3pPr marL="1270000" indent="-508000" defTabSz="2311906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b="0" sz="4000"/>
            </a:lvl3pPr>
            <a:lvl4pPr marL="1651000" indent="-508000" defTabSz="2311906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b="0" sz="4000"/>
            </a:lvl4pPr>
            <a:lvl5pPr marL="2032000" indent="-508000" defTabSz="2311906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b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6328884" y="10808766"/>
            <a:ext cx="340259" cy="3245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698500" y="2070100"/>
            <a:ext cx="5105400" cy="1016000"/>
          </a:xfrm>
          <a:prstGeom prst="rect">
            <a:avLst/>
          </a:prstGeom>
        </p:spPr>
        <p:txBody>
          <a:bodyPr anchor="t"/>
          <a:lstStyle>
            <a:lvl1pPr>
              <a:defRPr spc="-159" sz="8000"/>
            </a:lvl1pPr>
          </a:lstStyle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698500" y="3038577"/>
            <a:ext cx="5105400" cy="671803"/>
          </a:xfrm>
          <a:prstGeom prst="rect">
            <a:avLst/>
          </a:prstGeom>
        </p:spPr>
        <p:txBody>
          <a:bodyPr/>
          <a:lstStyle>
            <a:lvl1pPr defTabSz="594849">
              <a:defRPr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5105400" cy="5588000"/>
          </a:xfrm>
          <a:prstGeom prst="rect">
            <a:avLst/>
          </a:prstGeom>
        </p:spPr>
        <p:txBody>
          <a:bodyPr/>
          <a:lstStyle>
            <a:lvl1pPr marL="508000" indent="-508000" defTabSz="2311906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b="0" sz="4000"/>
            </a:lvl1pPr>
            <a:lvl2pPr marL="889000" indent="-508000" defTabSz="2311906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b="0" sz="4000"/>
            </a:lvl2pPr>
            <a:lvl3pPr marL="1270000" indent="-508000" defTabSz="2311906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b="0" sz="4000"/>
            </a:lvl3pPr>
            <a:lvl4pPr marL="1651000" indent="-508000" defTabSz="2311906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b="0" sz="4000"/>
            </a:lvl4pPr>
            <a:lvl5pPr marL="2032000" indent="-508000" defTabSz="2311906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b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Close-up black and white photo of intricate building architecture"/>
          <p:cNvSpPr/>
          <p:nvPr>
            <p:ph type="pic" sz="half" idx="22"/>
          </p:nvPr>
        </p:nvSpPr>
        <p:spPr>
          <a:xfrm>
            <a:off x="6502400" y="2154510"/>
            <a:ext cx="5791200" cy="86957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6328884" y="10808766"/>
            <a:ext cx="340259" cy="3245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48514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6328884" y="10808766"/>
            <a:ext cx="340259" cy="3245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698500" y="2065866"/>
            <a:ext cx="11607800" cy="1016001"/>
          </a:xfrm>
          <a:prstGeom prst="rect">
            <a:avLst/>
          </a:prstGeom>
        </p:spPr>
        <p:txBody>
          <a:bodyPr anchor="t"/>
          <a:lstStyle>
            <a:lvl1pPr>
              <a:defRPr spc="-159" sz="8000"/>
            </a:lvl1pPr>
          </a:lstStyle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3038577"/>
            <a:ext cx="11607801" cy="671803"/>
          </a:xfrm>
          <a:prstGeom prst="rect">
            <a:avLst/>
          </a:prstGeom>
        </p:spPr>
        <p:txBody>
          <a:bodyPr/>
          <a:lstStyle>
            <a:lvl1pPr defTabSz="594849">
              <a:defRPr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6328884" y="10808766"/>
            <a:ext cx="340259" cy="3245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2070100"/>
            <a:ext cx="11607800" cy="1016000"/>
          </a:xfrm>
          <a:prstGeom prst="rect">
            <a:avLst/>
          </a:prstGeom>
        </p:spPr>
        <p:txBody>
          <a:bodyPr anchor="t"/>
          <a:lstStyle>
            <a:lvl1pPr>
              <a:defRPr spc="-159" sz="8000"/>
            </a:lvl1pPr>
          </a:lstStyle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3035300"/>
            <a:ext cx="11607801" cy="671802"/>
          </a:xfrm>
          <a:prstGeom prst="rect">
            <a:avLst/>
          </a:prstGeom>
        </p:spPr>
        <p:txBody>
          <a:bodyPr/>
          <a:lstStyle>
            <a:lvl1pPr defTabSz="594849">
              <a:defRPr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xfrm>
            <a:off x="698500" y="4584700"/>
            <a:ext cx="11607800" cy="6096000"/>
          </a:xfrm>
          <a:prstGeom prst="rect">
            <a:avLst/>
          </a:prstGeom>
        </p:spPr>
        <p:txBody>
          <a:bodyPr/>
          <a:lstStyle>
            <a:lvl1pPr defTabSz="2311906">
              <a:lnSpc>
                <a:spcPct val="90000"/>
              </a:lnSpc>
              <a:spcBef>
                <a:spcPts val="1700"/>
              </a:spcBef>
              <a:defRPr b="0" spc="-50"/>
            </a:lvl1pPr>
            <a:lvl2pPr defTabSz="2311906">
              <a:lnSpc>
                <a:spcPct val="90000"/>
              </a:lnSpc>
              <a:spcBef>
                <a:spcPts val="1700"/>
              </a:spcBef>
              <a:defRPr b="0" spc="-50"/>
            </a:lvl2pPr>
            <a:lvl3pPr defTabSz="2311906">
              <a:lnSpc>
                <a:spcPct val="90000"/>
              </a:lnSpc>
              <a:spcBef>
                <a:spcPts val="1700"/>
              </a:spcBef>
              <a:defRPr b="0" spc="-50"/>
            </a:lvl3pPr>
            <a:lvl4pPr defTabSz="2311906">
              <a:lnSpc>
                <a:spcPct val="90000"/>
              </a:lnSpc>
              <a:spcBef>
                <a:spcPts val="1700"/>
              </a:spcBef>
              <a:defRPr b="0" spc="-50"/>
            </a:lvl4pPr>
            <a:lvl5pPr defTabSz="2311906">
              <a:lnSpc>
                <a:spcPct val="90000"/>
              </a:lnSpc>
              <a:spcBef>
                <a:spcPts val="1700"/>
              </a:spcBef>
              <a:defRPr b="0" spc="-5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6328884" y="10808766"/>
            <a:ext cx="340259" cy="3245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697871" y="3478410"/>
            <a:ext cx="11609058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698500" y="6731000"/>
            <a:ext cx="11607800" cy="1441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16" y="10808766"/>
            <a:ext cx="340259" cy="32451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778933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231190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15" strike="noStrike" sz="10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31190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15" strike="noStrike" sz="10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31190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15" strike="noStrike" sz="10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31190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15" strike="noStrike" sz="10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31190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15" strike="noStrike" sz="10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31190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15" strike="noStrike" sz="10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31190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15" strike="noStrike" sz="10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31190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15" strike="noStrike" sz="10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31190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15" strike="noStrike" sz="10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7826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7826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7826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7826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7826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7826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7826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7826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7826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ocial media post for completion1.png" descr="Social media post for completi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06" y="-10106"/>
            <a:ext cx="13025012" cy="13025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Event participation.png" descr="Event participati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130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2_DynamicDark">
  <a:themeElements>
    <a:clrScheme name="32_DynamicDark">
      <a:dk1>
        <a:srgbClr val="BE00FF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2_DynamicDar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2_Dynamic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7789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3119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2_DynamicDark">
  <a:themeElements>
    <a:clrScheme name="32_DynamicDar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2_DynamicDar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2_Dynamic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7789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3119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